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AAA9-451A-4038-BA71-AB0D2D7A034E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D2B7-1F9C-4C5A-AEE0-DEB4B9563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AAA9-451A-4038-BA71-AB0D2D7A034E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D2B7-1F9C-4C5A-AEE0-DEB4B9563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AAA9-451A-4038-BA71-AB0D2D7A034E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D2B7-1F9C-4C5A-AEE0-DEB4B9563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AAA9-451A-4038-BA71-AB0D2D7A034E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D2B7-1F9C-4C5A-AEE0-DEB4B9563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AAA9-451A-4038-BA71-AB0D2D7A034E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D2B7-1F9C-4C5A-AEE0-DEB4B9563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AAA9-451A-4038-BA71-AB0D2D7A034E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D2B7-1F9C-4C5A-AEE0-DEB4B9563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AAA9-451A-4038-BA71-AB0D2D7A034E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D2B7-1F9C-4C5A-AEE0-DEB4B9563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AAA9-451A-4038-BA71-AB0D2D7A034E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D2B7-1F9C-4C5A-AEE0-DEB4B9563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AAA9-451A-4038-BA71-AB0D2D7A034E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D2B7-1F9C-4C5A-AEE0-DEB4B9563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AAA9-451A-4038-BA71-AB0D2D7A034E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D2B7-1F9C-4C5A-AEE0-DEB4B9563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AAA9-451A-4038-BA71-AB0D2D7A034E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D2B7-1F9C-4C5A-AEE0-DEB4B9563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0AAA9-451A-4038-BA71-AB0D2D7A034E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ED2B7-1F9C-4C5A-AEE0-DEB4B95637C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10._Массажер для ног TianDe HU_Page_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10._Массажер для ног TianDe HU_Page_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10._Массажер для ног TianDe HU_Page_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10._Массажер для ног TianDe HU_Page_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Diavetítés a képernyőre (4:3 oldalarány)</PresentationFormat>
  <Paragraphs>0</Paragraphs>
  <Slides>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</vt:i4>
      </vt:variant>
    </vt:vector>
  </HeadingPairs>
  <TitlesOfParts>
    <vt:vector size="7" baseType="lpstr">
      <vt:lpstr>Arial</vt:lpstr>
      <vt:lpstr>Calibri</vt:lpstr>
      <vt:lpstr>Тема Office</vt:lpstr>
      <vt:lpstr>PowerPoint-bemutató</vt:lpstr>
      <vt:lpstr>PowerPoint-bemutató</vt:lpstr>
      <vt:lpstr>PowerPoint-bemutató</vt:lpstr>
      <vt:lpstr>PowerPoint-bemutató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Microsoft</dc:creator>
  <cp:lastModifiedBy>Marianna Fórizs</cp:lastModifiedBy>
  <cp:revision>1</cp:revision>
  <dcterms:created xsi:type="dcterms:W3CDTF">2018-10-18T08:57:12Z</dcterms:created>
  <dcterms:modified xsi:type="dcterms:W3CDTF">2020-03-21T11:51:46Z</dcterms:modified>
</cp:coreProperties>
</file>